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sldIdLst>
    <p:sldId id="538" r:id="rId3"/>
    <p:sldId id="539" r:id="rId4"/>
    <p:sldId id="540" r:id="rId5"/>
    <p:sldId id="542" r:id="rId6"/>
    <p:sldId id="543" r:id="rId7"/>
    <p:sldId id="544" r:id="rId8"/>
    <p:sldId id="548" r:id="rId9"/>
    <p:sldId id="545" r:id="rId10"/>
    <p:sldId id="549" r:id="rId11"/>
    <p:sldId id="541" r:id="rId12"/>
  </p:sldIdLst>
  <p:sldSz cx="9144000" cy="6858000" type="screen4x3"/>
  <p:notesSz cx="6858000" cy="9144000"/>
  <p:embeddedFontLst>
    <p:embeddedFont>
      <p:font typeface="나눔스퀘어 Bold" panose="020B0600000101010101" pitchFamily="50" charset="-127"/>
      <p:bold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스퀘어 ExtraBold" panose="020B0600000101010101" pitchFamily="50" charset="-127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2BF"/>
    <a:srgbClr val="CFBAD9"/>
    <a:srgbClr val="F09D2E"/>
    <a:srgbClr val="444444"/>
    <a:srgbClr val="DCDFF0"/>
    <a:srgbClr val="4D60AC"/>
    <a:srgbClr val="F8BCD4"/>
    <a:srgbClr val="4472C4"/>
    <a:srgbClr val="BD7413"/>
    <a:srgbClr val="FCAD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872" y="108"/>
      </p:cViewPr>
      <p:guideLst>
        <p:guide orient="horz" pos="4178"/>
        <p:guide orient="horz" pos="66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466F0AB-58DB-4B7B-8CAE-A585890B0A68}"/>
              </a:ext>
            </a:extLst>
          </p:cNvPr>
          <p:cNvSpPr/>
          <p:nvPr/>
        </p:nvSpPr>
        <p:spPr>
          <a:xfrm>
            <a:off x="4242816" y="2227596"/>
            <a:ext cx="509320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나도 툰베리처럼</a:t>
            </a:r>
            <a:r>
              <a:rPr lang="en-US" altLang="ko-KR" sz="35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기후행동 기획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EF2B011-DD25-4546-9C28-66A383F0FEF5}"/>
              </a:ext>
            </a:extLst>
          </p:cNvPr>
          <p:cNvGrpSpPr/>
          <p:nvPr/>
        </p:nvGrpSpPr>
        <p:grpSpPr>
          <a:xfrm>
            <a:off x="4344777" y="1820794"/>
            <a:ext cx="1819437" cy="406802"/>
            <a:chOff x="3220230" y="636662"/>
            <a:chExt cx="947402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="" xmlns:a16="http://schemas.microsoft.com/office/drawing/2014/main" id="{6ED459B8-9811-4270-85E1-26E2BBE50E83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64C07167-ED8B-40ED-9A7A-E63E9C3C0B70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6-1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AC7F709-A3E1-4D6A-9C68-BE19C2B611F6}"/>
              </a:ext>
            </a:extLst>
          </p:cNvPr>
          <p:cNvSpPr/>
          <p:nvPr/>
        </p:nvSpPr>
        <p:spPr>
          <a:xfrm>
            <a:off x="4344777" y="3474091"/>
            <a:ext cx="3756807" cy="319240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나서서 청소년 기후행동을 시작해야 할 때</a:t>
            </a:r>
          </a:p>
        </p:txBody>
      </p: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6886798" cy="1600438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툰베리의</a:t>
            </a: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수업 결석 시위와 우리나라 청소년의 기후 행동에 대해 근거를 가지고 나의 생각을 말할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개인을 넘어 우리가 함께 사회를 변화시키기 위해 필요한 기후 행동을 기획하고 실천할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338568" y="4200614"/>
            <a:ext cx="6627475" cy="2404582"/>
            <a:chOff x="1338568" y="4200614"/>
            <a:chExt cx="6627475" cy="2404582"/>
          </a:xfrm>
        </p:grpSpPr>
        <p:sp>
          <p:nvSpPr>
            <p:cNvPr id="8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8" y="4200614"/>
              <a:ext cx="5053994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22245" y="4326841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그레타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툰베리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기후 행동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미래를 위한 금요일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</a:p>
            <a:p>
              <a:pPr>
                <a:buClr>
                  <a:srgbClr val="BFD8D5"/>
                </a:buClr>
              </a:pP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알아보기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54759" y="5118344"/>
              <a:ext cx="5427908" cy="5847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툰베리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수업 결석 시위 찬반 토론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우리가 기획하는 청소년 기후 행동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538135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청소년 기후 행동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기획안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발표하기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기후행동</a:t>
            </a:r>
          </a:p>
        </p:txBody>
      </p:sp>
      <p:pic>
        <p:nvPicPr>
          <p:cNvPr id="45" name="그림 44" descr="실내, 장식, 벡터그래픽이(가) 표시된 사진&#10;&#10;자동 생성된 설명">
            <a:extLst>
              <a:ext uri="{FF2B5EF4-FFF2-40B4-BE49-F238E27FC236}">
                <a16:creationId xmlns="" xmlns:a16="http://schemas.microsoft.com/office/drawing/2014/main" id="{59F4E6AF-79FF-4CA3-B59E-167C75D6F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/>
          <a:stretch/>
        </p:blipFill>
        <p:spPr>
          <a:xfrm>
            <a:off x="0" y="1078992"/>
            <a:ext cx="9144000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8151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그레타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툰베리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 행동 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미래를 위한 금요일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알아보기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31711A0-E827-41A0-855D-0BEB4AF7C3E9}"/>
              </a:ext>
            </a:extLst>
          </p:cNvPr>
          <p:cNvGrpSpPr/>
          <p:nvPr/>
        </p:nvGrpSpPr>
        <p:grpSpPr>
          <a:xfrm>
            <a:off x="0" y="1465466"/>
            <a:ext cx="9144000" cy="4968285"/>
            <a:chOff x="0" y="1465466"/>
            <a:chExt cx="9144000" cy="5392534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D21DFBC1-0A0F-4AA1-B32F-85BC6E24FCE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4E8AA286-1A56-451E-89F6-509F3C3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243029F3-5D97-4F9D-9158-8F15A95B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7" name="그림 6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160128-6DD0-4FD4-B3E0-B1F2EF60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809102" y="12274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69499560" descr="EMB0001861c117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02" y="1684638"/>
            <a:ext cx="2652584" cy="286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69499960" descr="EMB0001861c1182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448" y="1701112"/>
            <a:ext cx="2693773" cy="28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33700" y="6196471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환경교육포털사이트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40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툰베이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수업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결석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시위 찬반 토론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8107F37-48D5-40C2-93B3-E542F7D6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4373"/>
            <a:ext cx="9144000" cy="31635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C05ADCC0-149F-4393-9EAC-8DBB9CBFEB70}"/>
              </a:ext>
            </a:extLst>
          </p:cNvPr>
          <p:cNvGrpSpPr/>
          <p:nvPr/>
        </p:nvGrpSpPr>
        <p:grpSpPr>
          <a:xfrm>
            <a:off x="651188" y="1052513"/>
            <a:ext cx="7841624" cy="2376487"/>
            <a:chOff x="651189" y="1052513"/>
            <a:chExt cx="7841624" cy="237648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E1516D11-05E5-441F-A79E-879EFA1136A5}"/>
                </a:ext>
              </a:extLst>
            </p:cNvPr>
            <p:cNvSpPr/>
            <p:nvPr/>
          </p:nvSpPr>
          <p:spPr>
            <a:xfrm>
              <a:off x="651189" y="1052513"/>
              <a:ext cx="3701356" cy="2376487"/>
            </a:xfrm>
            <a:prstGeom prst="roundRect">
              <a:avLst>
                <a:gd name="adj" fmla="val 48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D5710864-40A1-45EA-A10A-DF4908F78920}"/>
                </a:ext>
              </a:extLst>
            </p:cNvPr>
            <p:cNvSpPr/>
            <p:nvPr/>
          </p:nvSpPr>
          <p:spPr>
            <a:xfrm>
              <a:off x="4791457" y="1052513"/>
              <a:ext cx="3701356" cy="2376487"/>
            </a:xfrm>
            <a:prstGeom prst="roundRect">
              <a:avLst>
                <a:gd name="adj" fmla="val 48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D868A4FC-8747-42F1-823A-AA75DFB4775D}"/>
              </a:ext>
            </a:extLst>
          </p:cNvPr>
          <p:cNvSpPr/>
          <p:nvPr/>
        </p:nvSpPr>
        <p:spPr>
          <a:xfrm>
            <a:off x="1307212" y="1517481"/>
            <a:ext cx="23893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찬성</a:t>
            </a:r>
            <a:endParaRPr lang="en-US" altLang="ko-KR" sz="8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34AB6FC-6F4B-4D35-BDB3-79D703B6C8FB}"/>
              </a:ext>
            </a:extLst>
          </p:cNvPr>
          <p:cNvSpPr/>
          <p:nvPr/>
        </p:nvSpPr>
        <p:spPr>
          <a:xfrm>
            <a:off x="5447481" y="1517481"/>
            <a:ext cx="23893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반대</a:t>
            </a:r>
            <a:endParaRPr lang="en-US" altLang="ko-KR" sz="88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000B91B-9210-4D9F-9FCC-CA8953511BD3}"/>
              </a:ext>
            </a:extLst>
          </p:cNvPr>
          <p:cNvSpPr/>
          <p:nvPr/>
        </p:nvSpPr>
        <p:spPr>
          <a:xfrm>
            <a:off x="3377347" y="1914188"/>
            <a:ext cx="2389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endParaRPr lang="en-US" altLang="ko-KR" sz="5400" spc="-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25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31711A0-E827-41A0-855D-0BEB4AF7C3E9}"/>
              </a:ext>
            </a:extLst>
          </p:cNvPr>
          <p:cNvGrpSpPr/>
          <p:nvPr/>
        </p:nvGrpSpPr>
        <p:grpSpPr>
          <a:xfrm>
            <a:off x="0" y="1465466"/>
            <a:ext cx="9144000" cy="4968285"/>
            <a:chOff x="0" y="1465466"/>
            <a:chExt cx="9144000" cy="5392534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D21DFBC1-0A0F-4AA1-B32F-85BC6E24FCE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4E8AA286-1A56-451E-89F6-509F3C3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243029F3-5D97-4F9D-9158-8F15A95B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4" name="그림 13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160128-6DD0-4FD4-B3E0-B1F2EF60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7550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기획하는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기후행동 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헌법소원 청구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_x383502048">
            <a:extLst>
              <a:ext uri="{FF2B5EF4-FFF2-40B4-BE49-F238E27FC236}">
                <a16:creationId xmlns="" xmlns:a16="http://schemas.microsoft.com/office/drawing/2014/main" id="{3B71A7F4-48AD-4CE6-ACC7-4A2098836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 b="8899"/>
          <a:stretch/>
        </p:blipFill>
        <p:spPr bwMode="auto">
          <a:xfrm>
            <a:off x="2804997" y="1703735"/>
            <a:ext cx="5333987" cy="28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33700" y="6196471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경향일보 김창길 기자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65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D31711A0-E827-41A0-855D-0BEB4AF7C3E9}"/>
              </a:ext>
            </a:extLst>
          </p:cNvPr>
          <p:cNvGrpSpPr/>
          <p:nvPr/>
        </p:nvGrpSpPr>
        <p:grpSpPr>
          <a:xfrm>
            <a:off x="0" y="1465466"/>
            <a:ext cx="9144000" cy="4968285"/>
            <a:chOff x="0" y="1465466"/>
            <a:chExt cx="9144000" cy="5392534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D21DFBC1-0A0F-4AA1-B32F-85BC6E24FCE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4E8AA286-1A56-451E-89F6-509F3C3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243029F3-5D97-4F9D-9158-8F15A95B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7" name="그림 16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160128-6DD0-4FD4-B3E0-B1F2EF60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기획하는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기후행동 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플로깅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390" y="1696995"/>
            <a:ext cx="5371070" cy="29161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33700" y="6207033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초록지팡이 </a:t>
            </a:r>
            <a:r>
              <a:rPr lang="ko-KR" altLang="en-US" sz="9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블로그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31711A0-E827-41A0-855D-0BEB4AF7C3E9}"/>
              </a:ext>
            </a:extLst>
          </p:cNvPr>
          <p:cNvGrpSpPr/>
          <p:nvPr/>
        </p:nvGrpSpPr>
        <p:grpSpPr>
          <a:xfrm>
            <a:off x="0" y="1465466"/>
            <a:ext cx="9144000" cy="4968285"/>
            <a:chOff x="0" y="1465466"/>
            <a:chExt cx="9144000" cy="5392534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D21DFBC1-0A0F-4AA1-B32F-85BC6E24FCE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4E8AA286-1A56-451E-89F6-509F3C3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243029F3-5D97-4F9D-9158-8F15A95B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3" name="그림 12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160128-6DD0-4FD4-B3E0-B1F2EF60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기획하는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기후행동 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어스아워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19" y="1686698"/>
            <a:ext cx="2085975" cy="2910016"/>
          </a:xfrm>
          <a:prstGeom prst="rect">
            <a:avLst/>
          </a:prstGeom>
        </p:spPr>
      </p:pic>
      <p:pic>
        <p:nvPicPr>
          <p:cNvPr id="16" name="그림 1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98294" y="1686698"/>
            <a:ext cx="3281879" cy="119654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293" y="2883243"/>
            <a:ext cx="3281879" cy="17173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33700" y="6207033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</a:t>
            </a:r>
            <a:r>
              <a:rPr lang="en-US" altLang="ko-KR" sz="9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://www.earthhour.co.kr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0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31711A0-E827-41A0-855D-0BEB4AF7C3E9}"/>
              </a:ext>
            </a:extLst>
          </p:cNvPr>
          <p:cNvGrpSpPr/>
          <p:nvPr/>
        </p:nvGrpSpPr>
        <p:grpSpPr>
          <a:xfrm>
            <a:off x="0" y="1465466"/>
            <a:ext cx="9144000" cy="4968285"/>
            <a:chOff x="0" y="1465466"/>
            <a:chExt cx="9144000" cy="5392534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D21DFBC1-0A0F-4AA1-B32F-85BC6E24FCED}"/>
                </a:ext>
              </a:extLst>
            </p:cNvPr>
            <p:cNvSpPr/>
            <p:nvPr/>
          </p:nvSpPr>
          <p:spPr>
            <a:xfrm>
              <a:off x="0" y="4737463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4E8AA286-1A56-451E-89F6-509F3C34F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243029F3-5D97-4F9D-9158-8F15A95BD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3" name="그림 12" descr="컴퓨터, 전자기기, 모니터, 앉아있는이(가) 표시된 사진&#10;&#10;자동 생성된 설명">
              <a:extLst>
                <a:ext uri="{FF2B5EF4-FFF2-40B4-BE49-F238E27FC236}">
                  <a16:creationId xmlns="" xmlns:a16="http://schemas.microsoft.com/office/drawing/2014/main" id="{F3160128-6DD0-4FD4-B3E0-B1F2EF60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240" y="1696996"/>
            <a:ext cx="5341981" cy="29079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기획하는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청소년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기후행동 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환경 </a:t>
            </a:r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챌린지</a:t>
            </a:r>
            <a:endParaRPr lang="ko-KR" altLang="en-US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933700" y="6198795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인스타그램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9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트래시태그</a:t>
            </a:r>
            <a:r>
              <a:rPr lang="ko-KR" altLang="en-US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챌린지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74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2527</TotalTime>
  <Words>167</Words>
  <Application>Microsoft Office PowerPoint</Application>
  <PresentationFormat>화면 슬라이드 쇼(4:3)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나눔스퀘어 Bold</vt:lpstr>
      <vt:lpstr>Calibri Light</vt:lpstr>
      <vt:lpstr>KoPub돋움체 Medium</vt:lpstr>
      <vt:lpstr>Wingdings</vt:lpstr>
      <vt:lpstr>Arial</vt:lpstr>
      <vt:lpstr>맑은 고딕</vt:lpstr>
      <vt:lpstr>Calibri</vt:lpstr>
      <vt:lpstr>나눔스퀘어 ExtraBold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455</cp:revision>
  <dcterms:created xsi:type="dcterms:W3CDTF">2020-10-16T02:52:24Z</dcterms:created>
  <dcterms:modified xsi:type="dcterms:W3CDTF">2021-03-31T07:42:55Z</dcterms:modified>
</cp:coreProperties>
</file>